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58" r:id="rId16"/>
    <p:sldId id="264" r:id="rId17"/>
    <p:sldId id="265" r:id="rId18"/>
    <p:sldId id="266" r:id="rId19"/>
    <p:sldId id="260" r:id="rId20"/>
    <p:sldId id="263" r:id="rId21"/>
    <p:sldId id="267" r:id="rId22"/>
    <p:sldId id="261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456" y="-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est</a:t>
            </a:r>
            <a:r>
              <a:rPr lang="fr-FR" sz="3600" b="1" dirty="0" smtClean="0"/>
              <a:t> intelligent.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dort</a:t>
            </a:r>
            <a:r>
              <a:rPr lang="fr-FR" sz="3600" b="1" dirty="0" smtClean="0"/>
              <a:t> avec le chien dans </a:t>
            </a:r>
            <a:r>
              <a:rPr lang="fr-FR" sz="3600" b="1" u="sng" dirty="0" smtClean="0">
                <a:solidFill>
                  <a:srgbClr val="00B050"/>
                </a:solidFill>
              </a:rPr>
              <a:t>son</a:t>
            </a:r>
            <a:r>
              <a:rPr lang="fr-FR" sz="3600" b="1" dirty="0" smtClean="0"/>
              <a:t> lit.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passe</a:t>
            </a:r>
            <a:r>
              <a:rPr lang="fr-FR" sz="3600" b="1" dirty="0" smtClean="0"/>
              <a:t> toute la journée dans </a:t>
            </a:r>
            <a:r>
              <a:rPr lang="fr-FR" sz="3600" b="1" u="sng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chambre.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dit</a:t>
            </a:r>
            <a:r>
              <a:rPr lang="fr-FR" sz="3600" b="1" dirty="0" smtClean="0"/>
              <a:t> que les rats sont horribles.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ferme</a:t>
            </a:r>
            <a:r>
              <a:rPr lang="fr-FR" sz="3600" b="1" dirty="0" smtClean="0"/>
              <a:t> la porte de </a:t>
            </a:r>
            <a:r>
              <a:rPr lang="fr-FR" sz="3600" b="1" u="sng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chambre.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1624445"/>
            <a:ext cx="10723418" cy="14685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i="1" dirty="0"/>
              <a:t>Please choose 5 sentences from chapter 7 to change the perspective.  Use the sentences above as a model.  </a:t>
            </a:r>
            <a:endParaRPr lang="en-US" sz="4800" i="1" dirty="0" smtClean="0"/>
          </a:p>
          <a:p>
            <a:pPr marL="0" indent="0" algn="ctr">
              <a:buNone/>
            </a:pPr>
            <a:endParaRPr lang="en-US" sz="1800" i="1" dirty="0"/>
          </a:p>
          <a:p>
            <a:pPr marL="0" indent="0" algn="ctr">
              <a:buNone/>
            </a:pPr>
            <a:r>
              <a:rPr lang="en-US" sz="4800" i="1" dirty="0" smtClean="0"/>
              <a:t>After </a:t>
            </a:r>
            <a:r>
              <a:rPr lang="en-US" sz="4800" i="1" dirty="0"/>
              <a:t>you rewrite it in the “Je” perspective, translate </a:t>
            </a:r>
            <a:r>
              <a:rPr lang="en-US" sz="4800" i="1" dirty="0" smtClean="0"/>
              <a:t>the NEW </a:t>
            </a:r>
            <a:r>
              <a:rPr lang="en-US" sz="4800" i="1" dirty="0"/>
              <a:t>sentence to English.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5608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Onomatopées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en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français</a:t>
            </a:r>
            <a:r>
              <a:rPr lang="en-US" sz="9600" b="1" dirty="0" smtClean="0">
                <a:latin typeface="Brush Script MT" panose="03060802040406070304" pitchFamily="66" charset="0"/>
              </a:rPr>
              <a:t>!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5982" t="4245" r="72723" b="83278"/>
          <a:stretch/>
        </p:blipFill>
        <p:spPr>
          <a:xfrm>
            <a:off x="794688" y="1490186"/>
            <a:ext cx="3815363" cy="3157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9114" t="3769" r="50326" b="82975"/>
          <a:stretch/>
        </p:blipFill>
        <p:spPr>
          <a:xfrm>
            <a:off x="4438928" y="3068955"/>
            <a:ext cx="3890684" cy="35432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71336" t="2599" r="6635" b="83365"/>
          <a:stretch/>
        </p:blipFill>
        <p:spPr>
          <a:xfrm>
            <a:off x="8124775" y="1624445"/>
            <a:ext cx="3719561" cy="334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Onomatopées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en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français</a:t>
            </a:r>
            <a:r>
              <a:rPr lang="en-US" sz="9600" b="1" dirty="0" smtClean="0">
                <a:latin typeface="Brush Script MT" panose="03060802040406070304" pitchFamily="66" charset="0"/>
              </a:rPr>
              <a:t>!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6350" t="15855" r="71621" b="70369"/>
          <a:stretch/>
        </p:blipFill>
        <p:spPr>
          <a:xfrm>
            <a:off x="814387" y="1624444"/>
            <a:ext cx="2964839" cy="26189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6737" t="16202" r="29398" b="71322"/>
          <a:stretch/>
        </p:blipFill>
        <p:spPr>
          <a:xfrm>
            <a:off x="3569223" y="3591140"/>
            <a:ext cx="4056269" cy="29953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3780" t="42973" r="70887" b="45070"/>
          <a:stretch/>
        </p:blipFill>
        <p:spPr>
          <a:xfrm>
            <a:off x="7386638" y="1771650"/>
            <a:ext cx="4564848" cy="30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Onomatopées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en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français</a:t>
            </a:r>
            <a:r>
              <a:rPr lang="en-US" sz="9600" b="1" dirty="0" smtClean="0">
                <a:latin typeface="Brush Script MT" panose="03060802040406070304" pitchFamily="66" charset="0"/>
              </a:rPr>
              <a:t>!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5140" t="43009" r="23973" b="44977"/>
          <a:stretch/>
        </p:blipFill>
        <p:spPr>
          <a:xfrm>
            <a:off x="928254" y="1624445"/>
            <a:ext cx="3454400" cy="280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0307" t="56103" r="50764" b="32114"/>
          <a:stretch/>
        </p:blipFill>
        <p:spPr>
          <a:xfrm>
            <a:off x="4471554" y="3611994"/>
            <a:ext cx="3377046" cy="29694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67950" t="54575" r="8552" b="32256"/>
          <a:stretch/>
        </p:blipFill>
        <p:spPr>
          <a:xfrm>
            <a:off x="8122941" y="1624445"/>
            <a:ext cx="3802360" cy="301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0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Onomatopées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en</a:t>
            </a:r>
            <a:r>
              <a:rPr lang="en-US" sz="9600" b="1" dirty="0" smtClean="0">
                <a:latin typeface="Brush Script MT" panose="03060802040406070304" pitchFamily="66" charset="0"/>
              </a:rPr>
              <a:t>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français</a:t>
            </a:r>
            <a:r>
              <a:rPr lang="en-US" sz="9600" b="1" dirty="0" smtClean="0">
                <a:latin typeface="Brush Script MT" panose="03060802040406070304" pitchFamily="66" charset="0"/>
              </a:rPr>
              <a:t>!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6161" t="68698" r="41304" b="18931"/>
          <a:stretch/>
        </p:blipFill>
        <p:spPr>
          <a:xfrm>
            <a:off x="1663700" y="1905000"/>
            <a:ext cx="3619500" cy="280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8933" t="68698" r="8621" b="18931"/>
          <a:stretch/>
        </p:blipFill>
        <p:spPr>
          <a:xfrm>
            <a:off x="5791200" y="3308350"/>
            <a:ext cx="5211572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9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4727" y="1191492"/>
            <a:ext cx="98090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Il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 savoir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>	</a:t>
            </a:r>
            <a:r>
              <a:rPr lang="en-US" sz="4400" dirty="0" smtClean="0"/>
              <a:t>he wanted to know</a:t>
            </a:r>
            <a:endParaRPr lang="en-US" sz="4400" dirty="0" smtClean="0"/>
          </a:p>
          <a:p>
            <a:endParaRPr lang="en-US" sz="2800" dirty="0"/>
          </a:p>
          <a:p>
            <a:r>
              <a:rPr lang="en-US" sz="4800" b="1" dirty="0">
                <a:solidFill>
                  <a:srgbClr val="0070C0"/>
                </a:solidFill>
              </a:rPr>
              <a:t>Il </a:t>
            </a:r>
            <a:r>
              <a:rPr lang="en-US" sz="4800" b="1" dirty="0" err="1">
                <a:solidFill>
                  <a:srgbClr val="0070C0"/>
                </a:solidFill>
              </a:rPr>
              <a:t>avait</a:t>
            </a:r>
            <a:r>
              <a:rPr lang="en-US" sz="4800" b="1" dirty="0">
                <a:solidFill>
                  <a:srgbClr val="0070C0"/>
                </a:solidFill>
              </a:rPr>
              <a:t> raison </a:t>
            </a:r>
            <a:r>
              <a:rPr lang="en-US" sz="4800" dirty="0"/>
              <a:t>– he was </a:t>
            </a:r>
            <a:r>
              <a:rPr lang="en-US" sz="4800" dirty="0" smtClean="0"/>
              <a:t>right</a:t>
            </a: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Il 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400" dirty="0" smtClean="0"/>
              <a:t>– he received</a:t>
            </a:r>
          </a:p>
          <a:p>
            <a:endParaRPr lang="en-US" sz="4400" dirty="0"/>
          </a:p>
          <a:p>
            <a:r>
              <a:rPr lang="en-US" sz="4400" b="1" i="1" dirty="0" smtClean="0"/>
              <a:t>(add to picture dictionary)</a:t>
            </a:r>
            <a:endParaRPr lang="en-US" sz="4400" b="1" i="1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135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413165"/>
            <a:ext cx="9809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Blaine 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en-US" sz="4800" b="1" dirty="0" err="1" smtClean="0">
                <a:solidFill>
                  <a:schemeClr val="accent6">
                    <a:lumMod val="75000"/>
                  </a:schemeClr>
                </a:solidFill>
              </a:rPr>
              <a:t>reçu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800" b="1" dirty="0" smtClean="0">
                <a:solidFill>
                  <a:srgbClr val="0070C0"/>
                </a:solidFill>
              </a:rPr>
              <a:t>des </a:t>
            </a:r>
            <a:r>
              <a:rPr lang="en-US" sz="4800" b="1" dirty="0" err="1" smtClean="0">
                <a:solidFill>
                  <a:srgbClr val="0070C0"/>
                </a:solidFill>
              </a:rPr>
              <a:t>vêtements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comme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 de Noël.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422" y="2286431"/>
            <a:ext cx="47625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0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413165"/>
            <a:ext cx="98090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Il </a:t>
            </a:r>
            <a:r>
              <a:rPr lang="en-US" sz="4800" b="1" dirty="0" err="1" smtClean="0">
                <a:solidFill>
                  <a:schemeClr val="accent6">
                    <a:lumMod val="75000"/>
                  </a:schemeClr>
                </a:solidFill>
              </a:rPr>
              <a:t>voulait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</a:rPr>
              <a:t> savoir </a:t>
            </a:r>
            <a:r>
              <a:rPr lang="en-US" sz="4800" b="1" dirty="0" smtClean="0">
                <a:solidFill>
                  <a:srgbClr val="0070C0"/>
                </a:solidFill>
              </a:rPr>
              <a:t>son </a:t>
            </a:r>
            <a:r>
              <a:rPr lang="en-US" sz="4800" b="1" dirty="0" err="1" smtClean="0">
                <a:solidFill>
                  <a:srgbClr val="0070C0"/>
                </a:solidFill>
              </a:rPr>
              <a:t>numéro</a:t>
            </a:r>
            <a:r>
              <a:rPr lang="en-US" sz="4800" b="1" dirty="0" smtClean="0">
                <a:solidFill>
                  <a:srgbClr val="0070C0"/>
                </a:solidFill>
              </a:rPr>
              <a:t> de </a:t>
            </a:r>
            <a:r>
              <a:rPr lang="en-US" sz="4800" b="1" dirty="0" err="1" smtClean="0">
                <a:solidFill>
                  <a:srgbClr val="0070C0"/>
                </a:solidFill>
              </a:rPr>
              <a:t>téléphone</a:t>
            </a:r>
            <a:r>
              <a:rPr lang="en-US" sz="4800" b="1" dirty="0" smtClean="0">
                <a:solidFill>
                  <a:srgbClr val="0070C0"/>
                </a:solidFill>
              </a:rPr>
              <a:t>.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067" y="2363064"/>
            <a:ext cx="3764627" cy="313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2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413165"/>
            <a:ext cx="98090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Sa </a:t>
            </a:r>
            <a:r>
              <a:rPr lang="en-US" sz="4800" b="1" dirty="0" err="1" smtClean="0">
                <a:solidFill>
                  <a:srgbClr val="0070C0"/>
                </a:solidFill>
              </a:rPr>
              <a:t>maman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4800" b="1" dirty="0" err="1" smtClean="0">
                <a:solidFill>
                  <a:schemeClr val="accent6">
                    <a:lumMod val="75000"/>
                  </a:schemeClr>
                </a:solidFill>
              </a:rPr>
              <a:t>avait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</a:rPr>
              <a:t> raison</a:t>
            </a:r>
            <a:r>
              <a:rPr lang="en-US" sz="4800" b="1" dirty="0" smtClean="0">
                <a:solidFill>
                  <a:srgbClr val="0070C0"/>
                </a:solidFill>
              </a:rPr>
              <a:t>!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909" y="249383"/>
            <a:ext cx="4251886" cy="575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5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1482436"/>
            <a:ext cx="10723418" cy="495300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sz="3600" b="1" dirty="0" smtClean="0"/>
              <a:t>Un homme/</a:t>
            </a:r>
            <a:r>
              <a:rPr lang="en-US" sz="3600" b="1" dirty="0" err="1" smtClean="0"/>
              <a:t>garçon</a:t>
            </a:r>
            <a:r>
              <a:rPr lang="en-US" sz="3600" b="1" dirty="0" smtClean="0"/>
              <a:t> (célèbre,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classe</a:t>
            </a:r>
            <a:r>
              <a:rPr lang="en-US" sz="3600" b="1" dirty="0" smtClean="0"/>
              <a:t>)</a:t>
            </a:r>
          </a:p>
          <a:p>
            <a:pPr marL="742950" indent="-742950">
              <a:buAutoNum type="arabicPeriod"/>
            </a:pPr>
            <a:r>
              <a:rPr lang="en-US" sz="3600" b="1" dirty="0" smtClean="0"/>
              <a:t>Un objet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err="1" smtClean="0"/>
              <a:t>Une</a:t>
            </a:r>
            <a:r>
              <a:rPr lang="en-US" sz="3600" b="1" dirty="0" smtClean="0"/>
              <a:t> femme/</a:t>
            </a:r>
            <a:r>
              <a:rPr lang="en-US" sz="3600" b="1" dirty="0" err="1" smtClean="0"/>
              <a:t>fille</a:t>
            </a:r>
            <a:r>
              <a:rPr lang="en-US" sz="3600" b="1" dirty="0" smtClean="0"/>
              <a:t> (célèbre</a:t>
            </a:r>
            <a:r>
              <a:rPr lang="en-US" sz="3600" b="1" dirty="0"/>
              <a:t>, </a:t>
            </a:r>
            <a:r>
              <a:rPr lang="en-US" sz="3600" b="1" dirty="0" err="1"/>
              <a:t>ou</a:t>
            </a:r>
            <a:r>
              <a:rPr lang="en-US" sz="3600" b="1" dirty="0"/>
              <a:t> </a:t>
            </a:r>
            <a:r>
              <a:rPr lang="en-US" sz="3600" b="1" dirty="0" err="1"/>
              <a:t>dans</a:t>
            </a:r>
            <a:r>
              <a:rPr lang="en-US" sz="3600" b="1" dirty="0"/>
              <a:t> la </a:t>
            </a:r>
            <a:r>
              <a:rPr lang="en-US" sz="3600" b="1" dirty="0" err="1"/>
              <a:t>classe</a:t>
            </a:r>
            <a:r>
              <a:rPr lang="en-US" sz="3600" b="1" dirty="0" smtClean="0"/>
              <a:t>)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numéro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téléphone</a:t>
            </a:r>
            <a:endParaRPr lang="en-US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en-US" sz="3600" b="1" dirty="0" smtClean="0"/>
              <a:t>Un </a:t>
            </a:r>
            <a:r>
              <a:rPr lang="en-US" sz="3600" b="1" dirty="0" err="1" smtClean="0"/>
              <a:t>magasin</a:t>
            </a:r>
            <a:endParaRPr lang="en-US" sz="3600" b="1" dirty="0"/>
          </a:p>
          <a:p>
            <a:pPr marL="742950" indent="-742950">
              <a:buAutoNum type="arabicPeriod"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1346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intelligent</a:t>
            </a:r>
            <a:r>
              <a:rPr lang="fr-FR" sz="3600" b="1" u="sng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dors</a:t>
            </a:r>
            <a:r>
              <a:rPr lang="fr-FR" sz="3600" b="1" dirty="0" smtClean="0"/>
              <a:t> avec le chien dans </a:t>
            </a:r>
            <a:r>
              <a:rPr lang="fr-FR" sz="3600" b="1" u="sng" dirty="0" smtClean="0">
                <a:solidFill>
                  <a:srgbClr val="00B050"/>
                </a:solidFill>
              </a:rPr>
              <a:t>mon</a:t>
            </a:r>
            <a:r>
              <a:rPr lang="fr-FR" sz="3600" b="1" dirty="0" smtClean="0"/>
              <a:t> lit.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passe</a:t>
            </a:r>
            <a:r>
              <a:rPr lang="fr-FR" sz="3600" b="1" dirty="0" smtClean="0"/>
              <a:t> toute la journée dans </a:t>
            </a:r>
            <a:r>
              <a:rPr lang="fr-FR" sz="3600" b="1" u="sng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chambre.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Je</a:t>
            </a:r>
            <a:r>
              <a:rPr lang="fr-FR" sz="3600" b="1" dirty="0" smtClean="0"/>
              <a:t> </a:t>
            </a:r>
            <a:r>
              <a:rPr lang="fr-FR" sz="3600" b="1" u="sng" dirty="0" smtClean="0">
                <a:solidFill>
                  <a:srgbClr val="00B050"/>
                </a:solidFill>
              </a:rPr>
              <a:t>dis</a:t>
            </a:r>
            <a:r>
              <a:rPr lang="fr-FR" sz="3600" b="1" dirty="0" smtClean="0"/>
              <a:t> que les rats sont horribles.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ferme</a:t>
            </a:r>
            <a:r>
              <a:rPr lang="fr-FR" sz="3600" b="1" dirty="0" smtClean="0"/>
              <a:t> la porte de </a:t>
            </a:r>
            <a:r>
              <a:rPr lang="fr-FR" sz="3600" b="1" u="sng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chambre.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4958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665" y="1073727"/>
            <a:ext cx="6067335" cy="439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554182"/>
            <a:ext cx="980901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Il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 savoir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/>
            </a:r>
            <a:br>
              <a:rPr lang="en-US" sz="4000" dirty="0" smtClean="0">
                <a:solidFill>
                  <a:srgbClr val="0070C0"/>
                </a:solidFill>
              </a:rPr>
            </a:br>
            <a:r>
              <a:rPr lang="en-US" sz="4400" dirty="0" smtClean="0"/>
              <a:t>he wanted to know</a:t>
            </a:r>
            <a:endParaRPr lang="en-US" sz="4400" dirty="0" smtClean="0"/>
          </a:p>
          <a:p>
            <a:endParaRPr lang="en-US" sz="2800" dirty="0"/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Tu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avais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>
                <a:solidFill>
                  <a:srgbClr val="0070C0"/>
                </a:solidFill>
              </a:rPr>
              <a:t>raison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you were right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Il 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/>
            </a:r>
            <a:br>
              <a:rPr lang="en-US" sz="4800" b="1" dirty="0" smtClean="0">
                <a:solidFill>
                  <a:srgbClr val="0070C0"/>
                </a:solidFill>
              </a:rPr>
            </a:br>
            <a:r>
              <a:rPr lang="en-US" sz="4400" dirty="0" smtClean="0"/>
              <a:t>he received</a:t>
            </a:r>
            <a:endParaRPr lang="en-US" sz="4400" dirty="0" smtClean="0"/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47640" y="5309330"/>
            <a:ext cx="482138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</a:rPr>
              <a:t>Une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diseuse</a:t>
            </a:r>
            <a:r>
              <a:rPr lang="en-US" sz="4800" b="1" dirty="0" smtClean="0">
                <a:solidFill>
                  <a:srgbClr val="0070C0"/>
                </a:solidFill>
              </a:rPr>
              <a:t> de bonne </a:t>
            </a:r>
            <a:r>
              <a:rPr lang="en-US" sz="4800" b="1" dirty="0" err="1" smtClean="0">
                <a:solidFill>
                  <a:srgbClr val="0070C0"/>
                </a:solidFill>
              </a:rPr>
              <a:t>aventure</a:t>
            </a:r>
            <a:endParaRPr lang="en-US" sz="4400" dirty="0" smtClean="0"/>
          </a:p>
          <a:p>
            <a:endParaRPr lang="en-US" sz="2800" dirty="0"/>
          </a:p>
        </p:txBody>
      </p:sp>
      <p:sp>
        <p:nvSpPr>
          <p:cNvPr id="4" name="Bent-Up Arrow 3"/>
          <p:cNvSpPr/>
          <p:nvPr/>
        </p:nvSpPr>
        <p:spPr>
          <a:xfrm rot="18461550">
            <a:off x="10189375" y="4066858"/>
            <a:ext cx="1474125" cy="1540223"/>
          </a:xfrm>
          <a:prstGeom prst="bent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17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yan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73" y="1433944"/>
            <a:ext cx="4253345" cy="308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03564" y="356166"/>
            <a:ext cx="643330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</a:rPr>
              <a:t>Qui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 savoir</a:t>
            </a:r>
            <a:r>
              <a:rPr lang="en-US" sz="4800" b="1" dirty="0">
                <a:solidFill>
                  <a:srgbClr val="0070C0"/>
                </a:solidFill>
              </a:rPr>
              <a:t> </a:t>
            </a:r>
            <a:r>
              <a:rPr lang="en-US" sz="4800" b="1" dirty="0" smtClean="0">
                <a:solidFill>
                  <a:srgbClr val="0070C0"/>
                </a:solidFill>
              </a:rPr>
              <a:t>son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r>
              <a:rPr lang="en-US" sz="4800" b="1" dirty="0" smtClean="0">
                <a:solidFill>
                  <a:srgbClr val="0070C0"/>
                </a:solidFill>
              </a:rPr>
              <a:t> de Noël?</a:t>
            </a: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Qu’est-ce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qu’il</a:t>
            </a:r>
            <a:r>
              <a:rPr lang="en-US" sz="4800" b="1" dirty="0" smtClean="0">
                <a:solidFill>
                  <a:srgbClr val="0070C0"/>
                </a:solidFill>
              </a:rPr>
              <a:t> 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comme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r>
              <a:rPr lang="en-US" sz="4800" b="1" dirty="0" smtClean="0">
                <a:solidFill>
                  <a:srgbClr val="0070C0"/>
                </a:solidFill>
              </a:rPr>
              <a:t> de Noël?</a:t>
            </a:r>
          </a:p>
          <a:p>
            <a:endParaRPr lang="en-US" sz="4800" b="1" dirty="0">
              <a:solidFill>
                <a:srgbClr val="0070C0"/>
              </a:solidFill>
            </a:endParaRPr>
          </a:p>
          <a:p>
            <a:r>
              <a:rPr lang="en-US" sz="4800" b="1" dirty="0" smtClean="0">
                <a:solidFill>
                  <a:srgbClr val="0070C0"/>
                </a:solidFill>
              </a:rPr>
              <a:t>Qui </a:t>
            </a:r>
            <a:r>
              <a:rPr lang="en-US" sz="4800" b="1" dirty="0" err="1" smtClean="0">
                <a:solidFill>
                  <a:srgbClr val="0070C0"/>
                </a:solidFill>
              </a:rPr>
              <a:t>avait</a:t>
            </a:r>
            <a:r>
              <a:rPr lang="en-US" sz="4800" b="1" dirty="0" smtClean="0">
                <a:solidFill>
                  <a:srgbClr val="0070C0"/>
                </a:solidFill>
              </a:rPr>
              <a:t> raison?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0477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018" y="387927"/>
            <a:ext cx="11526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______ est allé(e) chez </a:t>
            </a:r>
            <a:r>
              <a:rPr lang="fr-FR" b="1" dirty="0" smtClean="0">
                <a:solidFill>
                  <a:srgbClr val="00B050"/>
                </a:solidFill>
              </a:rPr>
              <a:t>une diseuse de bonne aventure</a:t>
            </a:r>
            <a:r>
              <a:rPr lang="fr-FR" dirty="0" smtClean="0"/>
              <a:t>.  </a:t>
            </a:r>
            <a:r>
              <a:rPr lang="fr-FR" b="1" dirty="0" smtClean="0">
                <a:solidFill>
                  <a:srgbClr val="FF0000"/>
                </a:solidFill>
              </a:rPr>
              <a:t>Il voulait savoir</a:t>
            </a:r>
            <a:r>
              <a:rPr lang="fr-FR" dirty="0" smtClean="0"/>
              <a:t> son cadeau de Noël. Elle lui a dit, “Tu vas recevoir un(e) ___________.”  ___________ est allé chez lui et, le Noël, il a reçu ________.  </a:t>
            </a:r>
            <a:r>
              <a:rPr lang="fr-FR" b="1" dirty="0" smtClean="0">
                <a:solidFill>
                  <a:srgbClr val="00B050"/>
                </a:solidFill>
              </a:rPr>
              <a:t>Ensuite</a:t>
            </a:r>
            <a:r>
              <a:rPr lang="fr-FR" dirty="0" smtClean="0"/>
              <a:t>, il est allé chez la </a:t>
            </a:r>
            <a:r>
              <a:rPr lang="fr-FR" dirty="0"/>
              <a:t>diseuse de bonne aventure</a:t>
            </a:r>
            <a:r>
              <a:rPr lang="fr-FR" dirty="0" smtClean="0"/>
              <a:t> et il lui a dit, </a:t>
            </a:r>
            <a:r>
              <a:rPr lang="fr-FR" b="1" dirty="0" smtClean="0">
                <a:solidFill>
                  <a:srgbClr val="FF0000"/>
                </a:solidFill>
              </a:rPr>
              <a:t>“Tu avais raison!”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b="1" dirty="0" smtClean="0">
                <a:solidFill>
                  <a:srgbClr val="FF0000"/>
                </a:solidFill>
              </a:rPr>
              <a:t>Il voulait</a:t>
            </a:r>
            <a:r>
              <a:rPr lang="fr-FR" dirty="0" smtClean="0"/>
              <a:t> aussi </a:t>
            </a:r>
            <a:r>
              <a:rPr lang="fr-FR" b="1" dirty="0" smtClean="0">
                <a:solidFill>
                  <a:srgbClr val="FF0000"/>
                </a:solidFill>
              </a:rPr>
              <a:t>savoir</a:t>
            </a:r>
            <a:r>
              <a:rPr lang="fr-FR" dirty="0" smtClean="0"/>
              <a:t> le numéro de téléphone de _______.  Il est allé chez la diseuse de bonne aventure et elle lui a dit, “Son numéro est __________.”  __________ est allé chez lui et il a appelé _______. Il </a:t>
            </a:r>
            <a:r>
              <a:rPr lang="fr-FR" b="1" dirty="0" smtClean="0">
                <a:solidFill>
                  <a:srgbClr val="00B050"/>
                </a:solidFill>
              </a:rPr>
              <a:t>est retourné </a:t>
            </a:r>
            <a:r>
              <a:rPr lang="fr-FR" dirty="0" smtClean="0"/>
              <a:t>à la diseuse et il lui a dit, </a:t>
            </a:r>
            <a:r>
              <a:rPr lang="fr-FR" b="1" dirty="0" smtClean="0">
                <a:solidFill>
                  <a:srgbClr val="FF0000"/>
                </a:solidFill>
              </a:rPr>
              <a:t>“Tu avais raison!”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b="1" dirty="0" smtClean="0">
                <a:solidFill>
                  <a:srgbClr val="00B050"/>
                </a:solidFill>
              </a:rPr>
              <a:t>Enfin</a:t>
            </a:r>
            <a:r>
              <a:rPr lang="fr-FR" dirty="0" smtClean="0"/>
              <a:t>, </a:t>
            </a:r>
            <a:r>
              <a:rPr lang="fr-FR" b="1" dirty="0" smtClean="0">
                <a:solidFill>
                  <a:srgbClr val="FF0000"/>
                </a:solidFill>
              </a:rPr>
              <a:t>il voulait savoir </a:t>
            </a:r>
            <a:r>
              <a:rPr lang="fr-FR" dirty="0" smtClean="0"/>
              <a:t>qui </a:t>
            </a:r>
            <a:r>
              <a:rPr lang="fr-FR" b="1" dirty="0" smtClean="0">
                <a:solidFill>
                  <a:srgbClr val="00B050"/>
                </a:solidFill>
              </a:rPr>
              <a:t>a utilisé tout</a:t>
            </a:r>
            <a:r>
              <a:rPr lang="fr-FR" dirty="0" smtClean="0"/>
              <a:t> le papier toilette chez lui.  Il est allé chez la diseuse de bonne aventure et il lui </a:t>
            </a:r>
            <a:r>
              <a:rPr lang="fr-FR" b="1" dirty="0" smtClean="0">
                <a:solidFill>
                  <a:srgbClr val="00B050"/>
                </a:solidFill>
              </a:rPr>
              <a:t>a demandé</a:t>
            </a:r>
            <a:r>
              <a:rPr lang="fr-FR" dirty="0" smtClean="0"/>
              <a:t>, “Qui a utilisé tout le papier toilette chez moi?”  Elle </a:t>
            </a:r>
            <a:r>
              <a:rPr lang="fr-FR" b="1" dirty="0" smtClean="0">
                <a:solidFill>
                  <a:srgbClr val="00B050"/>
                </a:solidFill>
              </a:rPr>
              <a:t>a regardé </a:t>
            </a:r>
            <a:r>
              <a:rPr lang="fr-FR" dirty="0" smtClean="0"/>
              <a:t>dans sa boule de cristal et elle a vu </a:t>
            </a:r>
            <a:r>
              <a:rPr lang="fr-FR" b="1" dirty="0" smtClean="0">
                <a:solidFill>
                  <a:srgbClr val="00B050"/>
                </a:solidFill>
              </a:rPr>
              <a:t>elle-même</a:t>
            </a:r>
            <a:r>
              <a:rPr lang="fr-FR" dirty="0" smtClean="0"/>
              <a:t>!  </a:t>
            </a:r>
          </a:p>
          <a:p>
            <a:endParaRPr lang="fr-FR" dirty="0" smtClean="0"/>
          </a:p>
          <a:p>
            <a:r>
              <a:rPr lang="fr-FR" dirty="0" smtClean="0"/>
              <a:t>Elle lui a dit, “</a:t>
            </a:r>
            <a:r>
              <a:rPr lang="fr-FR" b="1" dirty="0" smtClean="0">
                <a:solidFill>
                  <a:srgbClr val="00B050"/>
                </a:solidFill>
              </a:rPr>
              <a:t>C’était</a:t>
            </a:r>
            <a:r>
              <a:rPr lang="fr-FR" dirty="0" smtClean="0"/>
              <a:t> moi.”  ___________ a jeté la boule de cristal vers la diseuse et la boule a frappé sa tête!  Ensuite il est allé à </a:t>
            </a:r>
            <a:r>
              <a:rPr lang="fr-FR" dirty="0" err="1" smtClean="0"/>
              <a:t>Walmart</a:t>
            </a:r>
            <a:r>
              <a:rPr lang="fr-FR" dirty="0" smtClean="0"/>
              <a:t> pour </a:t>
            </a:r>
            <a:r>
              <a:rPr lang="fr-FR" b="1" dirty="0" smtClean="0">
                <a:solidFill>
                  <a:srgbClr val="00B050"/>
                </a:solidFill>
              </a:rPr>
              <a:t>acheter</a:t>
            </a:r>
            <a:r>
              <a:rPr lang="fr-FR" dirty="0" smtClean="0"/>
              <a:t> du papier toilette.</a:t>
            </a:r>
          </a:p>
        </p:txBody>
      </p:sp>
    </p:spTree>
    <p:extLst>
      <p:ext uri="{BB962C8B-B14F-4D97-AF65-F5344CB8AC3E}">
        <p14:creationId xmlns:p14="http://schemas.microsoft.com/office/powerpoint/2010/main" val="19223921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018" y="387927"/>
            <a:ext cx="115269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(e) chez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.  Il </a:t>
            </a:r>
            <a:r>
              <a:rPr lang="en-US" dirty="0" err="1" smtClean="0"/>
              <a:t>voulait</a:t>
            </a:r>
            <a:r>
              <a:rPr lang="en-US" dirty="0" smtClean="0"/>
              <a:t> savoir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recevrait</a:t>
            </a:r>
            <a:r>
              <a:rPr lang="en-US" dirty="0" smtClean="0"/>
              <a:t>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cadeau</a:t>
            </a:r>
            <a:r>
              <a:rPr lang="en-US" dirty="0" smtClean="0"/>
              <a:t> de Noël.  Il a </a:t>
            </a:r>
            <a:r>
              <a:rPr lang="en-US" dirty="0" err="1" smtClean="0"/>
              <a:t>regardé</a:t>
            </a:r>
            <a:r>
              <a:rPr lang="en-US" dirty="0" smtClean="0"/>
              <a:t> le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Qu’est-ce</a:t>
            </a:r>
            <a:r>
              <a:rPr lang="en-US" dirty="0" smtClean="0"/>
              <a:t> que je </a:t>
            </a:r>
            <a:r>
              <a:rPr lang="en-US" dirty="0" err="1" smtClean="0"/>
              <a:t>vais</a:t>
            </a:r>
            <a:r>
              <a:rPr lang="en-US" dirty="0" smtClean="0"/>
              <a:t> </a:t>
            </a:r>
            <a:r>
              <a:rPr lang="en-US" dirty="0" err="1" smtClean="0"/>
              <a:t>recevoir</a:t>
            </a:r>
            <a:r>
              <a:rPr lang="en-US" dirty="0" smtClean="0"/>
              <a:t>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cadeau</a:t>
            </a:r>
            <a:r>
              <a:rPr lang="en-US" dirty="0" smtClean="0"/>
              <a:t> de Noël?”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</a:t>
            </a:r>
            <a:r>
              <a:rPr lang="en-US" dirty="0" err="1" smtClean="0"/>
              <a:t>cristal</a:t>
            </a:r>
            <a:r>
              <a:rPr lang="en-US" dirty="0" smtClean="0"/>
              <a:t> et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vas </a:t>
            </a:r>
            <a:r>
              <a:rPr lang="en-US" dirty="0" err="1" smtClean="0"/>
              <a:t>recevoir</a:t>
            </a:r>
            <a:r>
              <a:rPr lang="en-US" dirty="0" smtClean="0"/>
              <a:t> un(e) ___________.”  ___________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</a:t>
            </a:r>
            <a:r>
              <a:rPr lang="en-US" dirty="0" err="1" smtClean="0"/>
              <a:t>lui</a:t>
            </a:r>
            <a:r>
              <a:rPr lang="en-US" dirty="0" smtClean="0"/>
              <a:t> et, le Noël, </a:t>
            </a:r>
            <a:r>
              <a:rPr lang="en-US" dirty="0" err="1" smtClean="0"/>
              <a:t>il</a:t>
            </a:r>
            <a:r>
              <a:rPr lang="en-US" dirty="0" smtClean="0"/>
              <a:t> a </a:t>
            </a:r>
            <a:r>
              <a:rPr lang="en-US" dirty="0" err="1" smtClean="0"/>
              <a:t>reçu</a:t>
            </a:r>
            <a:r>
              <a:rPr lang="en-US" dirty="0" smtClean="0"/>
              <a:t> ________.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retourné</a:t>
            </a:r>
            <a:r>
              <a:rPr lang="en-US" dirty="0" smtClean="0"/>
              <a:t> à la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avais</a:t>
            </a:r>
            <a:r>
              <a:rPr lang="en-US" dirty="0" smtClean="0"/>
              <a:t> raison!”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Il </a:t>
            </a:r>
            <a:r>
              <a:rPr lang="en-US" dirty="0" err="1" smtClean="0"/>
              <a:t>voulait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savoir son </a:t>
            </a:r>
            <a:r>
              <a:rPr lang="en-US" dirty="0" err="1" smtClean="0"/>
              <a:t>futur</a:t>
            </a:r>
            <a:r>
              <a:rPr lang="en-US" dirty="0" smtClean="0"/>
              <a:t> </a:t>
            </a:r>
            <a:r>
              <a:rPr lang="en-US" dirty="0" err="1" smtClean="0"/>
              <a:t>épouse</a:t>
            </a:r>
            <a:r>
              <a:rPr lang="en-US" dirty="0" smtClean="0"/>
              <a:t> 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la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demandé</a:t>
            </a:r>
            <a:r>
              <a:rPr lang="en-US" dirty="0" smtClean="0"/>
              <a:t>, “Qui </a:t>
            </a:r>
            <a:r>
              <a:rPr lang="en-US" dirty="0" err="1" smtClean="0"/>
              <a:t>est-ce</a:t>
            </a:r>
            <a:r>
              <a:rPr lang="en-US" dirty="0" smtClean="0"/>
              <a:t> que je </a:t>
            </a:r>
            <a:r>
              <a:rPr lang="en-US" dirty="0" err="1" smtClean="0"/>
              <a:t>vais</a:t>
            </a:r>
            <a:r>
              <a:rPr lang="en-US" dirty="0" smtClean="0"/>
              <a:t> </a:t>
            </a:r>
            <a:r>
              <a:rPr lang="en-US" dirty="0" err="1" smtClean="0"/>
              <a:t>épouser</a:t>
            </a:r>
            <a:r>
              <a:rPr lang="en-US" dirty="0" smtClean="0"/>
              <a:t>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</a:t>
            </a:r>
            <a:r>
              <a:rPr lang="en-US" dirty="0" err="1" smtClean="0"/>
              <a:t>cristal</a:t>
            </a:r>
            <a:r>
              <a:rPr lang="en-US" dirty="0" smtClean="0"/>
              <a:t> et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Tu</a:t>
            </a:r>
            <a:r>
              <a:rPr lang="en-US" dirty="0" smtClean="0"/>
              <a:t> vas </a:t>
            </a:r>
            <a:r>
              <a:rPr lang="en-US" dirty="0" err="1" smtClean="0"/>
              <a:t>épouser</a:t>
            </a:r>
            <a:r>
              <a:rPr lang="en-US" dirty="0" smtClean="0"/>
              <a:t> _________.”  __________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</a:t>
            </a:r>
            <a:r>
              <a:rPr lang="en-US" dirty="0" err="1" smtClean="0"/>
              <a:t>lui</a:t>
            </a:r>
            <a:r>
              <a:rPr lang="en-US" dirty="0" smtClean="0"/>
              <a:t> et, ______ </a:t>
            </a:r>
            <a:r>
              <a:rPr lang="en-US" dirty="0" err="1" smtClean="0"/>
              <a:t>jours</a:t>
            </a:r>
            <a:r>
              <a:rPr lang="en-US" dirty="0" smtClean="0"/>
              <a:t> plus </a:t>
            </a:r>
            <a:r>
              <a:rPr lang="en-US" dirty="0" err="1" smtClean="0"/>
              <a:t>tard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a </a:t>
            </a:r>
            <a:r>
              <a:rPr lang="en-US" dirty="0" err="1" smtClean="0"/>
              <a:t>épousé</a:t>
            </a:r>
            <a:r>
              <a:rPr lang="en-US" dirty="0" smtClean="0"/>
              <a:t> ________.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Enfin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voulait</a:t>
            </a:r>
            <a:r>
              <a:rPr lang="en-US" dirty="0" smtClean="0"/>
              <a:t> savoir qui a utilize tout le </a:t>
            </a:r>
            <a:r>
              <a:rPr lang="en-US" dirty="0" err="1" smtClean="0"/>
              <a:t>papier</a:t>
            </a:r>
            <a:r>
              <a:rPr lang="en-US" dirty="0" smtClean="0"/>
              <a:t> toilette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maison</a:t>
            </a:r>
            <a:r>
              <a:rPr lang="en-US" dirty="0" smtClean="0"/>
              <a:t>.  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chez la </a:t>
            </a:r>
            <a:r>
              <a:rPr lang="en-US" dirty="0" err="1" smtClean="0"/>
              <a:t>diseuse</a:t>
            </a:r>
            <a:r>
              <a:rPr lang="en-US" dirty="0" smtClean="0"/>
              <a:t> de bonne </a:t>
            </a:r>
            <a:r>
              <a:rPr lang="en-US" dirty="0" err="1" smtClean="0"/>
              <a:t>aventure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demandé</a:t>
            </a:r>
            <a:r>
              <a:rPr lang="en-US" dirty="0" smtClean="0"/>
              <a:t>, “Qui a </a:t>
            </a:r>
            <a:r>
              <a:rPr lang="en-US" dirty="0" err="1" smtClean="0"/>
              <a:t>utilisé</a:t>
            </a:r>
            <a:r>
              <a:rPr lang="en-US" dirty="0" smtClean="0"/>
              <a:t> tout le </a:t>
            </a:r>
            <a:r>
              <a:rPr lang="en-US" dirty="0" err="1" smtClean="0"/>
              <a:t>papier</a:t>
            </a:r>
            <a:r>
              <a:rPr lang="en-US" dirty="0" smtClean="0"/>
              <a:t> toilette chez </a:t>
            </a:r>
            <a:r>
              <a:rPr lang="en-US" dirty="0" err="1" smtClean="0"/>
              <a:t>moi</a:t>
            </a:r>
            <a:r>
              <a:rPr lang="en-US" dirty="0" smtClean="0"/>
              <a:t>?”  Elle a </a:t>
            </a:r>
            <a:r>
              <a:rPr lang="en-US" dirty="0" err="1" smtClean="0"/>
              <a:t>regardé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boule de crystal et </a:t>
            </a:r>
            <a:r>
              <a:rPr lang="en-US" dirty="0" err="1" smtClean="0"/>
              <a:t>elle</a:t>
            </a:r>
            <a:r>
              <a:rPr lang="en-US" dirty="0" smtClean="0"/>
              <a:t> a vu </a:t>
            </a:r>
            <a:r>
              <a:rPr lang="en-US" dirty="0" err="1" smtClean="0"/>
              <a:t>elle-même</a:t>
            </a:r>
            <a:r>
              <a:rPr lang="en-US" dirty="0" smtClean="0"/>
              <a:t>!  Elle </a:t>
            </a:r>
            <a:r>
              <a:rPr lang="en-US" dirty="0" err="1" smtClean="0"/>
              <a:t>lui</a:t>
            </a:r>
            <a:r>
              <a:rPr lang="en-US" dirty="0" smtClean="0"/>
              <a:t> a </a:t>
            </a:r>
            <a:r>
              <a:rPr lang="en-US" dirty="0" err="1" smtClean="0"/>
              <a:t>dit</a:t>
            </a:r>
            <a:r>
              <a:rPr lang="en-US" dirty="0" smtClean="0"/>
              <a:t>, “</a:t>
            </a:r>
            <a:r>
              <a:rPr lang="en-US" dirty="0" err="1" smtClean="0"/>
              <a:t>C’était</a:t>
            </a:r>
            <a:r>
              <a:rPr lang="en-US" dirty="0" smtClean="0"/>
              <a:t> </a:t>
            </a:r>
            <a:r>
              <a:rPr lang="en-US" dirty="0" err="1" smtClean="0"/>
              <a:t>moi</a:t>
            </a:r>
            <a:r>
              <a:rPr lang="en-US" dirty="0" smtClean="0"/>
              <a:t>.”  ___________ a </a:t>
            </a:r>
            <a:r>
              <a:rPr lang="en-US" dirty="0" err="1" smtClean="0"/>
              <a:t>jeté</a:t>
            </a:r>
            <a:r>
              <a:rPr lang="en-US" dirty="0" smtClean="0"/>
              <a:t> la boule de crystal </a:t>
            </a:r>
            <a:r>
              <a:rPr lang="en-US" dirty="0" err="1" smtClean="0"/>
              <a:t>vers</a:t>
            </a:r>
            <a:r>
              <a:rPr lang="en-US" dirty="0" smtClean="0"/>
              <a:t> la </a:t>
            </a:r>
            <a:r>
              <a:rPr lang="en-US" dirty="0" err="1" smtClean="0"/>
              <a:t>diseuse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allé</a:t>
            </a:r>
            <a:r>
              <a:rPr lang="en-US" dirty="0" smtClean="0"/>
              <a:t> à Walmart pour </a:t>
            </a:r>
            <a:r>
              <a:rPr lang="en-US" dirty="0" err="1" smtClean="0"/>
              <a:t>acheter</a:t>
            </a:r>
            <a:r>
              <a:rPr lang="en-US" dirty="0" smtClean="0"/>
              <a:t> du </a:t>
            </a:r>
            <a:r>
              <a:rPr lang="en-US" dirty="0" err="1" smtClean="0"/>
              <a:t>papier</a:t>
            </a:r>
            <a:r>
              <a:rPr lang="en-US" dirty="0" smtClean="0"/>
              <a:t> toilette.</a:t>
            </a:r>
          </a:p>
        </p:txBody>
      </p:sp>
    </p:spTree>
    <p:extLst>
      <p:ext uri="{BB962C8B-B14F-4D97-AF65-F5344CB8AC3E}">
        <p14:creationId xmlns:p14="http://schemas.microsoft.com/office/powerpoint/2010/main" val="2015877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600"/>
            <a:ext cx="10723418" cy="9005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6000" b="1" dirty="0" smtClean="0"/>
              <a:t>Brandon veut un chien.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7"/>
            <a:ext cx="10723418" cy="9005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6000" b="1" dirty="0" smtClean="0"/>
              <a:t>Je veu</a:t>
            </a:r>
            <a:r>
              <a:rPr lang="fr-FR" sz="6000" b="1" dirty="0" smtClean="0">
                <a:solidFill>
                  <a:srgbClr val="00B050"/>
                </a:solidFill>
              </a:rPr>
              <a:t>x</a:t>
            </a:r>
            <a:r>
              <a:rPr lang="fr-FR" sz="6000" b="1" dirty="0" smtClean="0"/>
              <a:t> un chien.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31799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600"/>
            <a:ext cx="10723418" cy="9005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6000" b="1" dirty="0" smtClean="0"/>
              <a:t>Brandon va au parc avec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7"/>
            <a:ext cx="10723418" cy="9005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6000" b="1" dirty="0" smtClean="0"/>
              <a:t>Je va</a:t>
            </a:r>
            <a:r>
              <a:rPr lang="fr-FR" sz="6000" b="1" dirty="0" smtClean="0">
                <a:solidFill>
                  <a:srgbClr val="00B050"/>
                </a:solidFill>
              </a:rPr>
              <a:t>is</a:t>
            </a:r>
            <a:r>
              <a:rPr lang="fr-FR" sz="6000" b="1" dirty="0" smtClean="0"/>
              <a:t> au parc avec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333020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600"/>
            <a:ext cx="10723418" cy="90054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6000" b="1" dirty="0" smtClean="0"/>
              <a:t>Brandon emmène le chiot chez lui.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7"/>
            <a:ext cx="10723418" cy="9005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6000" b="1" dirty="0" smtClean="0"/>
              <a:t>J’emmèn</a:t>
            </a:r>
            <a:r>
              <a:rPr lang="fr-FR" sz="6000" b="1" dirty="0" smtClean="0">
                <a:solidFill>
                  <a:srgbClr val="00B050"/>
                </a:solidFill>
              </a:rPr>
              <a:t>e</a:t>
            </a:r>
            <a:r>
              <a:rPr lang="fr-FR" sz="6000" b="1" dirty="0" smtClean="0"/>
              <a:t> le chiot chez </a:t>
            </a:r>
            <a:r>
              <a:rPr lang="fr-FR" sz="6000" b="1" dirty="0" smtClean="0">
                <a:solidFill>
                  <a:srgbClr val="00B050"/>
                </a:solidFill>
              </a:rPr>
              <a:t>moi</a:t>
            </a:r>
            <a:r>
              <a:rPr lang="fr-FR" sz="6000" b="1" dirty="0" smtClean="0"/>
              <a:t>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113842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599"/>
            <a:ext cx="10723418" cy="14685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6000" b="1" dirty="0" smtClean="0"/>
              <a:t>Brandon quitte la forteresse et il voit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 par la fenêtre.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6"/>
            <a:ext cx="10723418" cy="15932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6000" b="1" dirty="0" smtClean="0"/>
              <a:t>Je quitt</a:t>
            </a:r>
            <a:r>
              <a:rPr lang="fr-FR" sz="6000" b="1" dirty="0" smtClean="0">
                <a:solidFill>
                  <a:srgbClr val="00B050"/>
                </a:solidFill>
              </a:rPr>
              <a:t>e</a:t>
            </a:r>
            <a:r>
              <a:rPr lang="fr-FR" sz="6000" b="1" dirty="0" smtClean="0"/>
              <a:t> la forteresse et je voi</a:t>
            </a:r>
            <a:r>
              <a:rPr lang="fr-FR" sz="6000" b="1" dirty="0" smtClean="0">
                <a:solidFill>
                  <a:srgbClr val="00B050"/>
                </a:solidFill>
              </a:rPr>
              <a:t>s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 par la fenêtre.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163629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599"/>
            <a:ext cx="10723418" cy="14685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6000" b="1" dirty="0" smtClean="0"/>
              <a:t>Brandon dit à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 que le chiot s’appelle Denver.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6"/>
            <a:ext cx="10723418" cy="15932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6000" b="1" dirty="0" smtClean="0"/>
              <a:t>Je di</a:t>
            </a:r>
            <a:r>
              <a:rPr lang="fr-FR" sz="6000" b="1" dirty="0" smtClean="0">
                <a:solidFill>
                  <a:srgbClr val="00B050"/>
                </a:solidFill>
              </a:rPr>
              <a:t>s</a:t>
            </a:r>
            <a:r>
              <a:rPr lang="fr-FR" sz="6000" b="1" dirty="0" smtClean="0"/>
              <a:t> à </a:t>
            </a:r>
            <a:r>
              <a:rPr lang="fr-FR" sz="6000" b="1" dirty="0" err="1" smtClean="0"/>
              <a:t>Jake</a:t>
            </a:r>
            <a:r>
              <a:rPr lang="fr-FR" sz="6000" b="1" dirty="0" smtClean="0"/>
              <a:t> que le chiot s’appelle Denver.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409083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599"/>
            <a:ext cx="10723418" cy="146858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6000" b="1" dirty="0" smtClean="0"/>
              <a:t>Brandon est embarrassé parce que sa maman a mentionné le lit mouillé.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6"/>
            <a:ext cx="10723418" cy="15932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 smtClean="0"/>
              <a:t>Je </a:t>
            </a:r>
            <a:r>
              <a:rPr lang="fr-FR" sz="6000" b="1" dirty="0" smtClean="0">
                <a:solidFill>
                  <a:srgbClr val="00B050"/>
                </a:solidFill>
              </a:rPr>
              <a:t>suis</a:t>
            </a:r>
            <a:r>
              <a:rPr lang="fr-FR" sz="6000" b="1" dirty="0" smtClean="0"/>
              <a:t> embarrassé</a:t>
            </a:r>
            <a:r>
              <a:rPr lang="fr-FR" sz="6000" b="1" dirty="0" smtClean="0">
                <a:solidFill>
                  <a:srgbClr val="F757E0"/>
                </a:solidFill>
              </a:rPr>
              <a:t>e</a:t>
            </a:r>
            <a:r>
              <a:rPr lang="fr-FR" sz="6000" b="1" dirty="0" smtClean="0"/>
              <a:t> </a:t>
            </a:r>
            <a:r>
              <a:rPr lang="fr-FR" sz="6000" b="1" dirty="0"/>
              <a:t>parce que </a:t>
            </a:r>
            <a:r>
              <a:rPr lang="fr-FR" sz="6000" b="1" dirty="0" smtClean="0">
                <a:solidFill>
                  <a:srgbClr val="00B050"/>
                </a:solidFill>
              </a:rPr>
              <a:t>ma</a:t>
            </a:r>
            <a:r>
              <a:rPr lang="fr-FR" sz="6000" b="1" dirty="0" smtClean="0"/>
              <a:t> </a:t>
            </a:r>
            <a:r>
              <a:rPr lang="fr-FR" sz="6000" b="1" dirty="0"/>
              <a:t>maman a mentionné le lit mouillé.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410536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Perspective Change Notes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4" y="2133599"/>
            <a:ext cx="10723418" cy="1468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 b="1" dirty="0" smtClean="0"/>
              <a:t>Brandon a fait pipi dans son lit.</a:t>
            </a:r>
            <a:endParaRPr lang="fr-FR" sz="6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4350326"/>
            <a:ext cx="10723418" cy="1593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b="1" dirty="0" smtClean="0">
                <a:solidFill>
                  <a:srgbClr val="00B050"/>
                </a:solidFill>
              </a:rPr>
              <a:t>J’ai</a:t>
            </a:r>
            <a:r>
              <a:rPr lang="fr-FR" sz="6000" b="1" dirty="0" smtClean="0"/>
              <a:t> fait pipi dans </a:t>
            </a:r>
            <a:r>
              <a:rPr lang="fr-FR" sz="6000" b="1" dirty="0" smtClean="0">
                <a:solidFill>
                  <a:srgbClr val="00B050"/>
                </a:solidFill>
              </a:rPr>
              <a:t>mon</a:t>
            </a:r>
            <a:r>
              <a:rPr lang="fr-FR" sz="6000" b="1" dirty="0" smtClean="0"/>
              <a:t> lit.</a:t>
            </a:r>
            <a:endParaRPr lang="fr-FR" sz="6000" b="1" dirty="0"/>
          </a:p>
        </p:txBody>
      </p:sp>
    </p:spTree>
    <p:extLst>
      <p:ext uri="{BB962C8B-B14F-4D97-AF65-F5344CB8AC3E}">
        <p14:creationId xmlns:p14="http://schemas.microsoft.com/office/powerpoint/2010/main" val="16466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4205</TotalTime>
  <Words>831</Words>
  <Application>Microsoft Office PowerPoint</Application>
  <PresentationFormat>Widescreen</PresentationFormat>
  <Paragraphs>85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Perspective change: rewrite with “je”</vt:lpstr>
      <vt:lpstr>La Clochette Perspective change: rewrite with “je”</vt:lpstr>
      <vt:lpstr>Perspective Change Notes</vt:lpstr>
      <vt:lpstr>Perspective Change Notes</vt:lpstr>
      <vt:lpstr>Perspective Change Notes</vt:lpstr>
      <vt:lpstr>Perspective Change Notes</vt:lpstr>
      <vt:lpstr>Perspective Change Notes</vt:lpstr>
      <vt:lpstr>Perspective Change Notes</vt:lpstr>
      <vt:lpstr>Perspective Change Notes</vt:lpstr>
      <vt:lpstr>Perspective Change Notes</vt:lpstr>
      <vt:lpstr>Onomatopées en français!</vt:lpstr>
      <vt:lpstr>Onomatopées en français!</vt:lpstr>
      <vt:lpstr>Onomatopées en français!</vt:lpstr>
      <vt:lpstr>Onomatopées en français!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22</cp:revision>
  <dcterms:created xsi:type="dcterms:W3CDTF">2017-01-03T12:56:38Z</dcterms:created>
  <dcterms:modified xsi:type="dcterms:W3CDTF">2017-01-06T12:55:31Z</dcterms:modified>
</cp:coreProperties>
</file>